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c67e5386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c67e5386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c67e5386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c67e5386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c67e5386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c67e5386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c67e5386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c67e5386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c67e5386e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c67e5386e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c67e5386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c67e5386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c67e5386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c67e5386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c67e5386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c67e5386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c67e5386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c67e5386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c67e5386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c67e5386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c67e5386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c67e5386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c67e5386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c67e5386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c67e5386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c67e5386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c67e5386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c67e5386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74550" y="16171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007B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122150" y="14647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892600"/>
            <a:ext cx="8520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AlloCamarade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Regardez </a:t>
            </a: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autrement</a:t>
            </a: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 le cinéma.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ctrTitle"/>
          </p:nvPr>
        </p:nvSpPr>
        <p:spPr>
          <a:xfrm>
            <a:off x="707850" y="419250"/>
            <a:ext cx="5250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supplémentaires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1455150" y="4139425"/>
            <a:ext cx="6233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Gestion dynamique de la base de données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575" y="839450"/>
            <a:ext cx="4606825" cy="3464602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707850" y="419250"/>
            <a:ext cx="5250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supplémentaires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1455150" y="4139425"/>
            <a:ext cx="6233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Docker Compose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98" y="855813"/>
            <a:ext cx="4984024" cy="343187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ctrTitle"/>
          </p:nvPr>
        </p:nvSpPr>
        <p:spPr>
          <a:xfrm>
            <a:off x="707850" y="419250"/>
            <a:ext cx="5250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</a:t>
            </a: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supplémentaires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1455150" y="4139425"/>
            <a:ext cx="6233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Authentification via JWT Token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62" y="908275"/>
            <a:ext cx="4124426" cy="33269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7775"/>
            <a:ext cx="3933076" cy="2607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707850" y="419250"/>
            <a:ext cx="5250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supplémentaires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1455150" y="4139425"/>
            <a:ext cx="6233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Authentification via JWT Token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39" y="982125"/>
            <a:ext cx="5114824" cy="32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250" y="2121950"/>
            <a:ext cx="4723398" cy="21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/>
        </p:nvSpPr>
        <p:spPr>
          <a:xfrm>
            <a:off x="1274550" y="16171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007B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1122150" y="14647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ctrTitle"/>
          </p:nvPr>
        </p:nvSpPr>
        <p:spPr>
          <a:xfrm>
            <a:off x="311700" y="2076750"/>
            <a:ext cx="8520600" cy="9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Démonstration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1274550" y="16171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007B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1122150" y="14647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0" y="2100000"/>
            <a:ext cx="8520600" cy="9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780">
                <a:latin typeface="Trebuchet MS"/>
                <a:ea typeface="Trebuchet MS"/>
                <a:cs typeface="Trebuchet MS"/>
                <a:sym typeface="Trebuchet MS"/>
              </a:rPr>
              <a:t>Améliorations</a:t>
            </a:r>
            <a:r>
              <a:rPr lang="fr" sz="378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" sz="3780">
                <a:latin typeface="Trebuchet MS"/>
                <a:ea typeface="Trebuchet MS"/>
                <a:cs typeface="Trebuchet MS"/>
                <a:sym typeface="Trebuchet MS"/>
              </a:rPr>
              <a:t>envisageables</a:t>
            </a:r>
            <a:endParaRPr sz="378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122150" y="686850"/>
            <a:ext cx="6899700" cy="37698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1188525" y="757775"/>
            <a:ext cx="31404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Points abordés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524175" y="1748550"/>
            <a:ext cx="47151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Fonctionnalités imposées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Fonctionnalités supplémentaires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Améliorations envisageables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Démonstration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1274550" y="16171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007B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122150" y="14647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1391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Fonctionnalités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imposées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ctrTitle"/>
          </p:nvPr>
        </p:nvSpPr>
        <p:spPr>
          <a:xfrm>
            <a:off x="707850" y="419250"/>
            <a:ext cx="40851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</a:t>
            </a: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 imposées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1562050" y="4044700"/>
            <a:ext cx="6225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Liste des films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25" y="974124"/>
            <a:ext cx="5026028" cy="31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707850" y="419250"/>
            <a:ext cx="40851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imposées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1562050" y="4044700"/>
            <a:ext cx="6225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Dashboard Administrateur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37" y="974125"/>
            <a:ext cx="5026028" cy="319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type="ctrTitle"/>
          </p:nvPr>
        </p:nvSpPr>
        <p:spPr>
          <a:xfrm>
            <a:off x="707850" y="419250"/>
            <a:ext cx="40851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imposées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562050" y="4044700"/>
            <a:ext cx="6225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Ajout d'un nouveau film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51" y="1020750"/>
            <a:ext cx="4879375" cy="31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ctrTitle"/>
          </p:nvPr>
        </p:nvSpPr>
        <p:spPr>
          <a:xfrm>
            <a:off x="707850" y="419250"/>
            <a:ext cx="40851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imposées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562050" y="4044700"/>
            <a:ext cx="6225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Ajout d'un nouveau film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26" y="1043762"/>
            <a:ext cx="4806948" cy="30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1274550" y="16171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007B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122150" y="1464750"/>
            <a:ext cx="6899700" cy="2214000"/>
          </a:xfrm>
          <a:prstGeom prst="roundRect">
            <a:avLst>
              <a:gd fmla="val 8886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708" y="1391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Fonctionnalités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Trebuchet MS"/>
                <a:ea typeface="Trebuchet MS"/>
                <a:cs typeface="Trebuchet MS"/>
                <a:sym typeface="Trebuchet MS"/>
              </a:rPr>
              <a:t>supplémentaires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707850" y="419250"/>
            <a:ext cx="7728300" cy="4305000"/>
          </a:xfrm>
          <a:prstGeom prst="roundRect">
            <a:avLst>
              <a:gd fmla="val 3401" name="adj"/>
            </a:avLst>
          </a:prstGeom>
          <a:solidFill>
            <a:srgbClr val="FFFFFF"/>
          </a:solidFill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ctrTitle"/>
          </p:nvPr>
        </p:nvSpPr>
        <p:spPr>
          <a:xfrm>
            <a:off x="707850" y="419250"/>
            <a:ext cx="52503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latin typeface="Trebuchet MS"/>
                <a:ea typeface="Trebuchet MS"/>
                <a:cs typeface="Trebuchet MS"/>
                <a:sym typeface="Trebuchet MS"/>
              </a:rPr>
              <a:t>Fonctionnalités  supplémentaires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1455150" y="4139425"/>
            <a:ext cx="6233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Trebuchet MS"/>
                <a:ea typeface="Trebuchet MS"/>
                <a:cs typeface="Trebuchet MS"/>
                <a:sym typeface="Trebuchet MS"/>
              </a:rPr>
              <a:t>Modification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288" y="1057050"/>
            <a:ext cx="5051423" cy="32113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840000" dist="9525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